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ster" id="{970FD249-9246-7B40-A571-FC0A529A8DC7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DAEA9C-B995-8E47-AD52-4149069AD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_tradnl"/>
              <a:t>Primer Foro de Adsorción en México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D986A9-8F44-E34C-963A-13C4097C9B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98681-D26F-8F4E-A798-98A55C2BD19F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20787-129F-C542-AFC5-65F6C77E1D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_tradnl"/>
              <a:t>Patrocinadores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124AC-5081-CF4A-A812-972ED118D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75D0C-0E36-1847-983D-A327C139878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78525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_tradnl"/>
              <a:t>Primer Foro de Adsorción en México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278B-D380-AF4E-8959-5433AF660A1A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_tradnl"/>
              <a:t>Patrocinadores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9606-A086-6F40-8259-F4BE30ABE5E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40936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986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973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960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946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933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919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906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892" algn="l" defTabSz="767973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87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981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666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724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7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236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188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609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720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947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173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547C-8D41-134A-B290-4ABD32CA7942}" type="datetimeFigureOut">
              <a:rPr lang="es-ES_tradnl" smtClean="0"/>
              <a:t>12/5/22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1FCB-1DE7-6E45-8E23-37DFB55D81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743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1FA91E4-82AF-4E48-93BD-3D41711EFA90}"/>
              </a:ext>
            </a:extLst>
          </p:cNvPr>
          <p:cNvSpPr txBox="1"/>
          <p:nvPr/>
        </p:nvSpPr>
        <p:spPr>
          <a:xfrm>
            <a:off x="9886180" y="238526"/>
            <a:ext cx="1795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/>
              <a:t>LOGOTIPOS INSTITUCIONALES</a:t>
            </a:r>
          </a:p>
          <a:p>
            <a:pPr algn="ctr"/>
            <a:r>
              <a:rPr lang="es-ES_tradnl" sz="1600" dirty="0"/>
              <a:t>(FORMATO LIBRE)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E2EDC9-1A52-D442-816F-B72DEC0961E1}"/>
              </a:ext>
            </a:extLst>
          </p:cNvPr>
          <p:cNvSpPr txBox="1"/>
          <p:nvPr/>
        </p:nvSpPr>
        <p:spPr>
          <a:xfrm>
            <a:off x="4070978" y="2866100"/>
            <a:ext cx="42238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800" dirty="0"/>
              <a:t>PORTADA (ESTILO LIBRE)</a:t>
            </a:r>
          </a:p>
          <a:p>
            <a:pPr algn="ctr"/>
            <a:r>
              <a:rPr lang="es-ES_tradnl" sz="2800" dirty="0"/>
              <a:t>TÍTULO DEL TRABAJO</a:t>
            </a:r>
          </a:p>
          <a:p>
            <a:pPr algn="ctr"/>
            <a:r>
              <a:rPr lang="es-ES_tradnl" sz="2800" dirty="0"/>
              <a:t>AUTORES</a:t>
            </a:r>
          </a:p>
          <a:p>
            <a:pPr algn="ctr"/>
            <a:r>
              <a:rPr lang="es-ES_tradnl" sz="1200" dirty="0"/>
              <a:t>(En primer lugar y subrayado, el nombre del autor que presenta)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FDA029-D916-8968-889A-18570D56396F}"/>
              </a:ext>
            </a:extLst>
          </p:cNvPr>
          <p:cNvGrpSpPr/>
          <p:nvPr/>
        </p:nvGrpSpPr>
        <p:grpSpPr>
          <a:xfrm>
            <a:off x="224779" y="214843"/>
            <a:ext cx="1912703" cy="1054735"/>
            <a:chOff x="30027684" y="1031773"/>
            <a:chExt cx="1912703" cy="1054735"/>
          </a:xfrm>
        </p:grpSpPr>
        <p:pic>
          <p:nvPicPr>
            <p:cNvPr id="13" name="Picture 12" descr="Logo, company name&#10;&#10;Description automatically generated">
              <a:extLst>
                <a:ext uri="{FF2B5EF4-FFF2-40B4-BE49-F238E27FC236}">
                  <a16:creationId xmlns:a16="http://schemas.microsoft.com/office/drawing/2014/main" id="{F46922A2-9857-9BC1-7DB3-702A5F8B25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20686" t="30773" r="21186" b="32027"/>
            <a:stretch/>
          </p:blipFill>
          <p:spPr>
            <a:xfrm>
              <a:off x="30111608" y="1031773"/>
              <a:ext cx="1766628" cy="73152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DDD94E-A323-5315-B63E-3C06E1DED182}"/>
                </a:ext>
              </a:extLst>
            </p:cNvPr>
            <p:cNvSpPr txBox="1"/>
            <p:nvPr/>
          </p:nvSpPr>
          <p:spPr>
            <a:xfrm>
              <a:off x="30027684" y="1686398"/>
              <a:ext cx="19127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000" dirty="0">
                  <a:solidFill>
                    <a:srgbClr val="002060"/>
                  </a:solidFill>
                </a:rPr>
                <a:t>19-21 DE OCTUBRE DE 2022</a:t>
              </a:r>
            </a:p>
            <a:p>
              <a:pPr algn="ctr"/>
              <a:r>
                <a:rPr lang="es-ES_tradnl" sz="1000" dirty="0">
                  <a:solidFill>
                    <a:srgbClr val="002060"/>
                  </a:solidFill>
                </a:rPr>
                <a:t>MONCLOVA, COAHUILA, MÉXICO</a:t>
              </a:r>
            </a:p>
          </p:txBody>
        </p:sp>
      </p:grp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390FD36-F645-2DDE-732E-5F0AE42E6D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93" t="17518" r="8125" b="20158"/>
          <a:stretch/>
        </p:blipFill>
        <p:spPr>
          <a:xfrm>
            <a:off x="571045" y="6273041"/>
            <a:ext cx="1220170" cy="32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5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39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Veronica Perez Aguilar</dc:creator>
  <cp:lastModifiedBy>Nancy Veronica Perez Aguilar</cp:lastModifiedBy>
  <cp:revision>18</cp:revision>
  <dcterms:created xsi:type="dcterms:W3CDTF">2021-11-03T19:59:06Z</dcterms:created>
  <dcterms:modified xsi:type="dcterms:W3CDTF">2022-05-12T21:46:14Z</dcterms:modified>
</cp:coreProperties>
</file>